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138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7F65190-B694-CDA4-7258-7D59A45AFF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en-GB"/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87878699-9A6C-AA03-6454-361121C80C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  <a:endParaRPr lang="en-GB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F2837893-C181-73A1-5091-62B93250E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E3FE-E2A4-4127-9B01-629D82168C3A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BB46830A-A886-DB03-F807-0FD1ECCD8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0230816D-9127-9607-6104-1B3FB0ACE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96D4-F648-4ADF-B5AE-2039F9BCE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7C0892B9-A7BF-728A-82F5-7AB49BB6E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GB"/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38C74CA6-0979-6B94-E0A1-54D4F1F0B4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GB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C83D9874-702E-CF4A-1BBC-08DBC3F45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E3FE-E2A4-4127-9B01-629D82168C3A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A8511CED-A89A-DD7A-082A-83F203618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1503335D-E1B9-D429-270E-D866AB0E9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96D4-F648-4ADF-B5AE-2039F9BCE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14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>
            <a:extLst>
              <a:ext uri="{FF2B5EF4-FFF2-40B4-BE49-F238E27FC236}">
                <a16:creationId xmlns:a16="http://schemas.microsoft.com/office/drawing/2014/main" id="{A83B1FD0-6A31-7EDA-53FA-9F976919DC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  <a:endParaRPr lang="en-GB"/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9E725B21-3A6F-1464-27FC-CA951FC46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GB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BB2B42BB-268A-22DE-4E8A-C089657DF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E3FE-E2A4-4127-9B01-629D82168C3A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F20A0DC0-8D3B-F11B-552F-D102A8E27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E14E6600-20F0-24C9-2AA9-E8F8EE3EF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96D4-F648-4ADF-B5AE-2039F9BCE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19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7B9E0C4-A594-5129-CF7A-2FDD5E4AD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GB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90341147-52C1-AAFC-377D-83C9994C0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GB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57337199-66CC-9316-F2B2-EBD6BCA9C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E3FE-E2A4-4127-9B01-629D82168C3A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B0F46BFD-8B83-FE06-3DE3-2FA3B3062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9CC20D4D-0CEC-0124-DFB5-09B24B1EA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96D4-F648-4ADF-B5AE-2039F9BCE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783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CF6EB76-94D0-EB70-659E-0924526F6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en-GB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54C8DC44-0628-0CA9-C13C-67848F757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C4FF8233-B2CF-2526-2D0D-4FDD7DF1E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E3FE-E2A4-4127-9B01-629D82168C3A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94D7C75F-8F5F-66DB-AB0A-F71EB81A7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6841AD32-B88B-22AE-BBE3-9930A7063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96D4-F648-4ADF-B5AE-2039F9BCE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270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A7AD0324-246E-B56E-0D0B-FB57CC963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GB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EDBB3E90-A3F2-9AEE-FDFC-C8F01BFB96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GB"/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6BCEB606-3BFA-5CC6-31BC-74476B2301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GB"/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35E1F994-DCBA-6592-4C1F-52AD7F51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E3FE-E2A4-4127-9B01-629D82168C3A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0D5E3DA5-183D-2233-E3B5-40307E3C3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1D1221FF-A9B9-FD98-B099-BD9CB24A4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96D4-F648-4ADF-B5AE-2039F9BCE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78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C9BAAF58-1A57-8CA0-EFD6-23DE3F861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GB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BCE0BC4D-E40E-7AC6-5D95-EC42DFF53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A975D1A4-4C9E-91AB-74EC-33D346ADBB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GB"/>
          </a:p>
        </p:txBody>
      </p:sp>
      <p:sp>
        <p:nvSpPr>
          <p:cNvPr id="5" name="Substituent text 4">
            <a:extLst>
              <a:ext uri="{FF2B5EF4-FFF2-40B4-BE49-F238E27FC236}">
                <a16:creationId xmlns:a16="http://schemas.microsoft.com/office/drawing/2014/main" id="{3A474D73-866F-6F58-0606-702658934D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747A1F4E-8D34-4144-69CF-63DF04CB64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GB"/>
          </a:p>
        </p:txBody>
      </p:sp>
      <p:sp>
        <p:nvSpPr>
          <p:cNvPr id="7" name="Substituent dată 6">
            <a:extLst>
              <a:ext uri="{FF2B5EF4-FFF2-40B4-BE49-F238E27FC236}">
                <a16:creationId xmlns:a16="http://schemas.microsoft.com/office/drawing/2014/main" id="{E256AC01-B2CB-9208-431B-431A48B90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E3FE-E2A4-4127-9B01-629D82168C3A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8" name="Substituent subsol 7">
            <a:extLst>
              <a:ext uri="{FF2B5EF4-FFF2-40B4-BE49-F238E27FC236}">
                <a16:creationId xmlns:a16="http://schemas.microsoft.com/office/drawing/2014/main" id="{80DAA437-F68D-A6F2-2D54-F3DBAD0A1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ubstituent număr diapozitiv 8">
            <a:extLst>
              <a:ext uri="{FF2B5EF4-FFF2-40B4-BE49-F238E27FC236}">
                <a16:creationId xmlns:a16="http://schemas.microsoft.com/office/drawing/2014/main" id="{C68F4E37-CF78-FEBD-CEE6-8782B309B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96D4-F648-4ADF-B5AE-2039F9BCE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116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7106F272-39F0-C35B-AFBC-66649A876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GB"/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41D04514-FFF9-749A-E587-15498A659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E3FE-E2A4-4127-9B01-629D82168C3A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2A16417A-A797-99B6-7994-6BDBD0CA8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35908156-4536-9EC3-05F4-41674B83B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96D4-F648-4ADF-B5AE-2039F9BCE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707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>
            <a:extLst>
              <a:ext uri="{FF2B5EF4-FFF2-40B4-BE49-F238E27FC236}">
                <a16:creationId xmlns:a16="http://schemas.microsoft.com/office/drawing/2014/main" id="{CC351EC8-CB78-B744-E0E6-30EE49ADB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E3FE-E2A4-4127-9B01-629D82168C3A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3" name="Substituent subsol 2">
            <a:extLst>
              <a:ext uri="{FF2B5EF4-FFF2-40B4-BE49-F238E27FC236}">
                <a16:creationId xmlns:a16="http://schemas.microsoft.com/office/drawing/2014/main" id="{77A1FB6E-1CE0-DB30-9D8B-50BECFA09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F377A997-2C22-A879-351A-173547A99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96D4-F648-4ADF-B5AE-2039F9BCE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374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79018E7E-330A-3FE8-083C-91EF16C7B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GB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C19526C0-31BB-ACA5-208A-1495928E7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GB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C4802BCA-4012-A61D-38EA-17AC3E8C1C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2B0F3533-7020-AFB1-CEDA-26898AF52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E3FE-E2A4-4127-9B01-629D82168C3A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DC6002B0-05B5-3950-76B5-A1BD673E1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43943949-5B39-BB95-0F29-630E3872A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96D4-F648-4ADF-B5AE-2039F9BCE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337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46533EEC-A1DD-59E1-5A3B-2C57D3207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GB"/>
          </a:p>
        </p:txBody>
      </p:sp>
      <p:sp>
        <p:nvSpPr>
          <p:cNvPr id="3" name="Substituent imagine 2">
            <a:extLst>
              <a:ext uri="{FF2B5EF4-FFF2-40B4-BE49-F238E27FC236}">
                <a16:creationId xmlns:a16="http://schemas.microsoft.com/office/drawing/2014/main" id="{EE2A71DF-36DE-1187-AE77-07450B424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310A8729-CF73-6146-F80F-559DC5225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12096CE9-216D-80CE-53CD-EA7EC7F8A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E3FE-E2A4-4127-9B01-629D82168C3A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EB430BDF-4570-3765-C264-73081BF40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135787EF-42EC-6724-F6CF-0812CD2C9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96D4-F648-4ADF-B5AE-2039F9BCE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79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>
            <a:extLst>
              <a:ext uri="{FF2B5EF4-FFF2-40B4-BE49-F238E27FC236}">
                <a16:creationId xmlns:a16="http://schemas.microsoft.com/office/drawing/2014/main" id="{4217FC83-A85F-585A-F57B-D16609D80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GB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7ACA2982-FCAE-3547-F0EB-CD1F4A796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GB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1F826395-9525-49BE-376E-A0AECC6F5C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CE3FE-E2A4-4127-9B01-629D82168C3A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6DA5C9E1-BFF2-2BCB-08C6-068D402A77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FD5547F3-2110-E0B8-C4B9-3B9C54953A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C96D4-F648-4ADF-B5AE-2039F9BCE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44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Conector drept 59">
            <a:extLst>
              <a:ext uri="{FF2B5EF4-FFF2-40B4-BE49-F238E27FC236}">
                <a16:creationId xmlns:a16="http://schemas.microsoft.com/office/drawing/2014/main" id="{565E27A3-E2C1-BC89-23DD-3D49BB497307}"/>
              </a:ext>
            </a:extLst>
          </p:cNvPr>
          <p:cNvCxnSpPr>
            <a:cxnSpLocks/>
            <a:stCxn id="10" idx="4"/>
            <a:endCxn id="59" idx="0"/>
          </p:cNvCxnSpPr>
          <p:nvPr/>
        </p:nvCxnSpPr>
        <p:spPr>
          <a:xfrm>
            <a:off x="5621751" y="1110302"/>
            <a:ext cx="0" cy="4518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Dreptunghi 3">
            <a:extLst>
              <a:ext uri="{FF2B5EF4-FFF2-40B4-BE49-F238E27FC236}">
                <a16:creationId xmlns:a16="http://schemas.microsoft.com/office/drawing/2014/main" id="{B52CE176-6E4B-A7D6-D5D1-279678E720BE}"/>
              </a:ext>
            </a:extLst>
          </p:cNvPr>
          <p:cNvSpPr/>
          <p:nvPr/>
        </p:nvSpPr>
        <p:spPr>
          <a:xfrm>
            <a:off x="0" y="0"/>
            <a:ext cx="2682240" cy="6858000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Dreptunghi 4">
            <a:extLst>
              <a:ext uri="{FF2B5EF4-FFF2-40B4-BE49-F238E27FC236}">
                <a16:creationId xmlns:a16="http://schemas.microsoft.com/office/drawing/2014/main" id="{24D92487-F1E9-020A-AACE-DF47EC4B745E}"/>
              </a:ext>
            </a:extLst>
          </p:cNvPr>
          <p:cNvSpPr/>
          <p:nvPr/>
        </p:nvSpPr>
        <p:spPr>
          <a:xfrm>
            <a:off x="385764" y="2666949"/>
            <a:ext cx="2535628" cy="1519289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reptunghi 6">
            <a:extLst>
              <a:ext uri="{FF2B5EF4-FFF2-40B4-BE49-F238E27FC236}">
                <a16:creationId xmlns:a16="http://schemas.microsoft.com/office/drawing/2014/main" id="{B19157E0-C390-A862-9257-6F6C5D6A10E1}"/>
              </a:ext>
            </a:extLst>
          </p:cNvPr>
          <p:cNvSpPr/>
          <p:nvPr/>
        </p:nvSpPr>
        <p:spPr>
          <a:xfrm>
            <a:off x="3595697" y="800109"/>
            <a:ext cx="776288" cy="481013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reptunghi 7">
            <a:extLst>
              <a:ext uri="{FF2B5EF4-FFF2-40B4-BE49-F238E27FC236}">
                <a16:creationId xmlns:a16="http://schemas.microsoft.com/office/drawing/2014/main" id="{9727D545-A3B5-A013-0107-F5838B930DCA}"/>
              </a:ext>
            </a:extLst>
          </p:cNvPr>
          <p:cNvSpPr/>
          <p:nvPr/>
        </p:nvSpPr>
        <p:spPr>
          <a:xfrm>
            <a:off x="4331503" y="681115"/>
            <a:ext cx="80963" cy="692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ăgeată: pentagon 5">
            <a:extLst>
              <a:ext uri="{FF2B5EF4-FFF2-40B4-BE49-F238E27FC236}">
                <a16:creationId xmlns:a16="http://schemas.microsoft.com/office/drawing/2014/main" id="{34E2701C-4065-C5BF-4F15-755A28C49430}"/>
              </a:ext>
            </a:extLst>
          </p:cNvPr>
          <p:cNvSpPr/>
          <p:nvPr/>
        </p:nvSpPr>
        <p:spPr>
          <a:xfrm>
            <a:off x="3676660" y="859709"/>
            <a:ext cx="1485900" cy="357187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asetăText 8">
            <a:extLst>
              <a:ext uri="{FF2B5EF4-FFF2-40B4-BE49-F238E27FC236}">
                <a16:creationId xmlns:a16="http://schemas.microsoft.com/office/drawing/2014/main" id="{BA93332A-E355-D8A9-438B-F4CDCD8DA106}"/>
              </a:ext>
            </a:extLst>
          </p:cNvPr>
          <p:cNvSpPr txBox="1"/>
          <p:nvPr/>
        </p:nvSpPr>
        <p:spPr>
          <a:xfrm>
            <a:off x="3709997" y="85363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12.00-13.00</a:t>
            </a:r>
          </a:p>
        </p:txBody>
      </p:sp>
      <p:sp>
        <p:nvSpPr>
          <p:cNvPr id="11" name="CasetăText 10">
            <a:extLst>
              <a:ext uri="{FF2B5EF4-FFF2-40B4-BE49-F238E27FC236}">
                <a16:creationId xmlns:a16="http://schemas.microsoft.com/office/drawing/2014/main" id="{EE732256-5811-7907-A68D-0134C33C2CAD}"/>
              </a:ext>
            </a:extLst>
          </p:cNvPr>
          <p:cNvSpPr txBox="1"/>
          <p:nvPr/>
        </p:nvSpPr>
        <p:spPr>
          <a:xfrm>
            <a:off x="5817403" y="842874"/>
            <a:ext cx="2609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Moment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organizatoric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F5757B0-7788-A90E-0F91-449F59EA6CDF}"/>
              </a:ext>
            </a:extLst>
          </p:cNvPr>
          <p:cNvSpPr/>
          <p:nvPr/>
        </p:nvSpPr>
        <p:spPr>
          <a:xfrm>
            <a:off x="5549751" y="966302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CasetăText 12">
            <a:extLst>
              <a:ext uri="{FF2B5EF4-FFF2-40B4-BE49-F238E27FC236}">
                <a16:creationId xmlns:a16="http://schemas.microsoft.com/office/drawing/2014/main" id="{FDBA1742-A41A-F738-6CEA-9E9ED6394388}"/>
              </a:ext>
            </a:extLst>
          </p:cNvPr>
          <p:cNvSpPr txBox="1"/>
          <p:nvPr/>
        </p:nvSpPr>
        <p:spPr>
          <a:xfrm>
            <a:off x="687541" y="2939377"/>
            <a:ext cx="19583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</a:p>
          <a:p>
            <a:r>
              <a:rPr lang="en-GB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GB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iunie</a:t>
            </a:r>
            <a:r>
              <a:rPr lang="en-GB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2022</a:t>
            </a:r>
          </a:p>
        </p:txBody>
      </p:sp>
      <p:pic>
        <p:nvPicPr>
          <p:cNvPr id="14" name="Picture 83">
            <a:extLst>
              <a:ext uri="{FF2B5EF4-FFF2-40B4-BE49-F238E27FC236}">
                <a16:creationId xmlns:a16="http://schemas.microsoft.com/office/drawing/2014/main" id="{5EF9CBF2-3AD0-CD40-8740-0AD89F13EA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09" y="227877"/>
            <a:ext cx="1387760" cy="882425"/>
          </a:xfrm>
          <a:prstGeom prst="rect">
            <a:avLst/>
          </a:prstGeom>
        </p:spPr>
      </p:pic>
      <p:pic>
        <p:nvPicPr>
          <p:cNvPr id="15" name="Picture 83">
            <a:extLst>
              <a:ext uri="{FF2B5EF4-FFF2-40B4-BE49-F238E27FC236}">
                <a16:creationId xmlns:a16="http://schemas.microsoft.com/office/drawing/2014/main" id="{3EDFEB2A-B515-A642-E023-CAAE2B82D4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29" y="5747698"/>
            <a:ext cx="1387760" cy="882425"/>
          </a:xfrm>
          <a:prstGeom prst="rect">
            <a:avLst/>
          </a:prstGeom>
        </p:spPr>
      </p:pic>
      <p:sp>
        <p:nvSpPr>
          <p:cNvPr id="16" name="CasetăText 15">
            <a:extLst>
              <a:ext uri="{FF2B5EF4-FFF2-40B4-BE49-F238E27FC236}">
                <a16:creationId xmlns:a16="http://schemas.microsoft.com/office/drawing/2014/main" id="{0317ED10-1190-4BAE-D61D-F581D0F81BD4}"/>
              </a:ext>
            </a:extLst>
          </p:cNvPr>
          <p:cNvSpPr txBox="1"/>
          <p:nvPr/>
        </p:nvSpPr>
        <p:spPr>
          <a:xfrm>
            <a:off x="579925" y="1004887"/>
            <a:ext cx="18597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Consiliul</a:t>
            </a:r>
            <a:r>
              <a:rPr lang="en-GB" sz="3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600" b="1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Liderilor</a:t>
            </a:r>
            <a:endParaRPr lang="en-GB" sz="36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CasetăText 16">
            <a:extLst>
              <a:ext uri="{FF2B5EF4-FFF2-40B4-BE49-F238E27FC236}">
                <a16:creationId xmlns:a16="http://schemas.microsoft.com/office/drawing/2014/main" id="{AC5942B7-3F96-28DF-F499-8283E4FF98CE}"/>
              </a:ext>
            </a:extLst>
          </p:cNvPr>
          <p:cNvSpPr txBox="1"/>
          <p:nvPr/>
        </p:nvSpPr>
        <p:spPr>
          <a:xfrm>
            <a:off x="579925" y="4491037"/>
            <a:ext cx="18597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Biroul</a:t>
            </a:r>
            <a:r>
              <a:rPr lang="en-GB" sz="3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600" b="1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Executiv</a:t>
            </a:r>
            <a:endParaRPr lang="en-GB" sz="36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Dreptunghi 17">
            <a:extLst>
              <a:ext uri="{FF2B5EF4-FFF2-40B4-BE49-F238E27FC236}">
                <a16:creationId xmlns:a16="http://schemas.microsoft.com/office/drawing/2014/main" id="{11E94253-71C1-F6C0-5F03-1FDA8A4CFF79}"/>
              </a:ext>
            </a:extLst>
          </p:cNvPr>
          <p:cNvSpPr/>
          <p:nvPr/>
        </p:nvSpPr>
        <p:spPr>
          <a:xfrm>
            <a:off x="3595697" y="1577329"/>
            <a:ext cx="776288" cy="481014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Dreptunghi 18">
            <a:extLst>
              <a:ext uri="{FF2B5EF4-FFF2-40B4-BE49-F238E27FC236}">
                <a16:creationId xmlns:a16="http://schemas.microsoft.com/office/drawing/2014/main" id="{4EA56722-C593-B342-04F9-88DA04478A07}"/>
              </a:ext>
            </a:extLst>
          </p:cNvPr>
          <p:cNvSpPr/>
          <p:nvPr/>
        </p:nvSpPr>
        <p:spPr>
          <a:xfrm>
            <a:off x="4331503" y="1458336"/>
            <a:ext cx="80963" cy="692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Săgeată: pentagon 19">
            <a:extLst>
              <a:ext uri="{FF2B5EF4-FFF2-40B4-BE49-F238E27FC236}">
                <a16:creationId xmlns:a16="http://schemas.microsoft.com/office/drawing/2014/main" id="{8B2DB060-46BB-82EC-D7A9-9F3440C304D5}"/>
              </a:ext>
            </a:extLst>
          </p:cNvPr>
          <p:cNvSpPr/>
          <p:nvPr/>
        </p:nvSpPr>
        <p:spPr>
          <a:xfrm>
            <a:off x="3676660" y="1636930"/>
            <a:ext cx="1485900" cy="357187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CasetăText 20">
            <a:extLst>
              <a:ext uri="{FF2B5EF4-FFF2-40B4-BE49-F238E27FC236}">
                <a16:creationId xmlns:a16="http://schemas.microsoft.com/office/drawing/2014/main" id="{AD506CA8-0175-A745-A08B-3E51634E5F66}"/>
              </a:ext>
            </a:extLst>
          </p:cNvPr>
          <p:cNvSpPr txBox="1"/>
          <p:nvPr/>
        </p:nvSpPr>
        <p:spPr>
          <a:xfrm>
            <a:off x="3709997" y="1630857"/>
            <a:ext cx="1371600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13.00-13.15</a:t>
            </a:r>
          </a:p>
        </p:txBody>
      </p:sp>
      <p:sp>
        <p:nvSpPr>
          <p:cNvPr id="22" name="CasetăText 21">
            <a:extLst>
              <a:ext uri="{FF2B5EF4-FFF2-40B4-BE49-F238E27FC236}">
                <a16:creationId xmlns:a16="http://schemas.microsoft.com/office/drawing/2014/main" id="{FABD68A0-CB4F-1CC7-84CC-61458FE1043B}"/>
              </a:ext>
            </a:extLst>
          </p:cNvPr>
          <p:cNvSpPr txBox="1"/>
          <p:nvPr/>
        </p:nvSpPr>
        <p:spPr>
          <a:xfrm>
            <a:off x="5817402" y="1620095"/>
            <a:ext cx="4817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Consiliul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Liderilor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deschiderea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lucrărilor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5B7E4FF-49FA-F259-71F1-8F856D25FEA5}"/>
              </a:ext>
            </a:extLst>
          </p:cNvPr>
          <p:cNvSpPr/>
          <p:nvPr/>
        </p:nvSpPr>
        <p:spPr>
          <a:xfrm>
            <a:off x="5549751" y="1743523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Dreptunghi 23">
            <a:extLst>
              <a:ext uri="{FF2B5EF4-FFF2-40B4-BE49-F238E27FC236}">
                <a16:creationId xmlns:a16="http://schemas.microsoft.com/office/drawing/2014/main" id="{5F59C82C-6601-3D5C-3F86-25964C647D5A}"/>
              </a:ext>
            </a:extLst>
          </p:cNvPr>
          <p:cNvSpPr/>
          <p:nvPr/>
        </p:nvSpPr>
        <p:spPr>
          <a:xfrm>
            <a:off x="3595697" y="2356755"/>
            <a:ext cx="776288" cy="481014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Dreptunghi 24">
            <a:extLst>
              <a:ext uri="{FF2B5EF4-FFF2-40B4-BE49-F238E27FC236}">
                <a16:creationId xmlns:a16="http://schemas.microsoft.com/office/drawing/2014/main" id="{86FA63B4-3547-B965-BD17-0B0E57F92512}"/>
              </a:ext>
            </a:extLst>
          </p:cNvPr>
          <p:cNvSpPr/>
          <p:nvPr/>
        </p:nvSpPr>
        <p:spPr>
          <a:xfrm>
            <a:off x="4331503" y="2237762"/>
            <a:ext cx="80963" cy="692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Săgeată: pentagon 25">
            <a:extLst>
              <a:ext uri="{FF2B5EF4-FFF2-40B4-BE49-F238E27FC236}">
                <a16:creationId xmlns:a16="http://schemas.microsoft.com/office/drawing/2014/main" id="{95BD9354-6993-238A-399E-87FD70E1DCF7}"/>
              </a:ext>
            </a:extLst>
          </p:cNvPr>
          <p:cNvSpPr/>
          <p:nvPr/>
        </p:nvSpPr>
        <p:spPr>
          <a:xfrm>
            <a:off x="3676660" y="2416356"/>
            <a:ext cx="1485900" cy="357187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CasetăText 26">
            <a:extLst>
              <a:ext uri="{FF2B5EF4-FFF2-40B4-BE49-F238E27FC236}">
                <a16:creationId xmlns:a16="http://schemas.microsoft.com/office/drawing/2014/main" id="{A1C6DD75-F1BD-CE68-78DE-ACD7F5A9D82E}"/>
              </a:ext>
            </a:extLst>
          </p:cNvPr>
          <p:cNvSpPr txBox="1"/>
          <p:nvPr/>
        </p:nvSpPr>
        <p:spPr>
          <a:xfrm>
            <a:off x="3709997" y="2410283"/>
            <a:ext cx="1371600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13.15-13.45</a:t>
            </a:r>
          </a:p>
        </p:txBody>
      </p:sp>
      <p:sp>
        <p:nvSpPr>
          <p:cNvPr id="28" name="CasetăText 27">
            <a:extLst>
              <a:ext uri="{FF2B5EF4-FFF2-40B4-BE49-F238E27FC236}">
                <a16:creationId xmlns:a16="http://schemas.microsoft.com/office/drawing/2014/main" id="{B8AA3309-893E-8AF2-823B-626A62E549C0}"/>
              </a:ext>
            </a:extLst>
          </p:cNvPr>
          <p:cNvSpPr txBox="1"/>
          <p:nvPr/>
        </p:nvSpPr>
        <p:spPr>
          <a:xfrm>
            <a:off x="5817402" y="2399521"/>
            <a:ext cx="4360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Consiliul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Liderilor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prezentarea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materialelor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943E5FE-2C9F-706E-0D24-DBDA808BAF35}"/>
              </a:ext>
            </a:extLst>
          </p:cNvPr>
          <p:cNvSpPr/>
          <p:nvPr/>
        </p:nvSpPr>
        <p:spPr>
          <a:xfrm>
            <a:off x="5549751" y="2522949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Dreptunghi 29">
            <a:extLst>
              <a:ext uri="{FF2B5EF4-FFF2-40B4-BE49-F238E27FC236}">
                <a16:creationId xmlns:a16="http://schemas.microsoft.com/office/drawing/2014/main" id="{88456DDF-55CB-EE26-89D2-DCC87BBA72A6}"/>
              </a:ext>
            </a:extLst>
          </p:cNvPr>
          <p:cNvSpPr/>
          <p:nvPr/>
        </p:nvSpPr>
        <p:spPr>
          <a:xfrm>
            <a:off x="3600458" y="3154579"/>
            <a:ext cx="776288" cy="481014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Dreptunghi 30">
            <a:extLst>
              <a:ext uri="{FF2B5EF4-FFF2-40B4-BE49-F238E27FC236}">
                <a16:creationId xmlns:a16="http://schemas.microsoft.com/office/drawing/2014/main" id="{32C30422-059C-16AD-A4F5-649DC2969EA2}"/>
              </a:ext>
            </a:extLst>
          </p:cNvPr>
          <p:cNvSpPr/>
          <p:nvPr/>
        </p:nvSpPr>
        <p:spPr>
          <a:xfrm>
            <a:off x="4350553" y="3035586"/>
            <a:ext cx="80963" cy="692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Săgeată: pentagon 31">
            <a:extLst>
              <a:ext uri="{FF2B5EF4-FFF2-40B4-BE49-F238E27FC236}">
                <a16:creationId xmlns:a16="http://schemas.microsoft.com/office/drawing/2014/main" id="{43599A9F-F7D2-8696-57A7-5F3AF951390D}"/>
              </a:ext>
            </a:extLst>
          </p:cNvPr>
          <p:cNvSpPr/>
          <p:nvPr/>
        </p:nvSpPr>
        <p:spPr>
          <a:xfrm>
            <a:off x="3681421" y="3214180"/>
            <a:ext cx="1485900" cy="357187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asetăText 32">
            <a:extLst>
              <a:ext uri="{FF2B5EF4-FFF2-40B4-BE49-F238E27FC236}">
                <a16:creationId xmlns:a16="http://schemas.microsoft.com/office/drawing/2014/main" id="{655E0AD4-3075-5850-B01A-C750614CDE25}"/>
              </a:ext>
            </a:extLst>
          </p:cNvPr>
          <p:cNvSpPr txBox="1"/>
          <p:nvPr/>
        </p:nvSpPr>
        <p:spPr>
          <a:xfrm>
            <a:off x="3714758" y="3208107"/>
            <a:ext cx="1371600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13.45-14.15</a:t>
            </a:r>
          </a:p>
        </p:txBody>
      </p:sp>
      <p:sp>
        <p:nvSpPr>
          <p:cNvPr id="34" name="CasetăText 33">
            <a:extLst>
              <a:ext uri="{FF2B5EF4-FFF2-40B4-BE49-F238E27FC236}">
                <a16:creationId xmlns:a16="http://schemas.microsoft.com/office/drawing/2014/main" id="{FED8BC52-967C-0537-DC97-30ED5A5E8425}"/>
              </a:ext>
            </a:extLst>
          </p:cNvPr>
          <p:cNvSpPr txBox="1"/>
          <p:nvPr/>
        </p:nvSpPr>
        <p:spPr>
          <a:xfrm>
            <a:off x="5822164" y="3197345"/>
            <a:ext cx="5169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Consiliul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Liderilor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dezbateri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aprobări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hotărâri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2D0252C6-D7EA-66B7-5C3C-6A9B2828BBB1}"/>
              </a:ext>
            </a:extLst>
          </p:cNvPr>
          <p:cNvSpPr/>
          <p:nvPr/>
        </p:nvSpPr>
        <p:spPr>
          <a:xfrm>
            <a:off x="5554512" y="3320773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Dreptunghi 41">
            <a:extLst>
              <a:ext uri="{FF2B5EF4-FFF2-40B4-BE49-F238E27FC236}">
                <a16:creationId xmlns:a16="http://schemas.microsoft.com/office/drawing/2014/main" id="{B3CBABF3-D885-52F7-45AE-D1A2C62785E7}"/>
              </a:ext>
            </a:extLst>
          </p:cNvPr>
          <p:cNvSpPr/>
          <p:nvPr/>
        </p:nvSpPr>
        <p:spPr>
          <a:xfrm>
            <a:off x="3595697" y="3929494"/>
            <a:ext cx="776288" cy="481014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Dreptunghi 42">
            <a:extLst>
              <a:ext uri="{FF2B5EF4-FFF2-40B4-BE49-F238E27FC236}">
                <a16:creationId xmlns:a16="http://schemas.microsoft.com/office/drawing/2014/main" id="{2DD968C3-9359-520C-B047-3617281F9658}"/>
              </a:ext>
            </a:extLst>
          </p:cNvPr>
          <p:cNvSpPr/>
          <p:nvPr/>
        </p:nvSpPr>
        <p:spPr>
          <a:xfrm>
            <a:off x="4331503" y="3810501"/>
            <a:ext cx="80963" cy="692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Săgeată: pentagon 43">
            <a:extLst>
              <a:ext uri="{FF2B5EF4-FFF2-40B4-BE49-F238E27FC236}">
                <a16:creationId xmlns:a16="http://schemas.microsoft.com/office/drawing/2014/main" id="{7DFFF8F5-42AB-2AB6-B7D5-CA5CCD0D225E}"/>
              </a:ext>
            </a:extLst>
          </p:cNvPr>
          <p:cNvSpPr/>
          <p:nvPr/>
        </p:nvSpPr>
        <p:spPr>
          <a:xfrm>
            <a:off x="3676660" y="3989095"/>
            <a:ext cx="1485900" cy="357187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CasetăText 44">
            <a:extLst>
              <a:ext uri="{FF2B5EF4-FFF2-40B4-BE49-F238E27FC236}">
                <a16:creationId xmlns:a16="http://schemas.microsoft.com/office/drawing/2014/main" id="{489377F6-A073-34A9-8549-A3EC6E0B83AB}"/>
              </a:ext>
            </a:extLst>
          </p:cNvPr>
          <p:cNvSpPr txBox="1"/>
          <p:nvPr/>
        </p:nvSpPr>
        <p:spPr>
          <a:xfrm>
            <a:off x="3709997" y="3983022"/>
            <a:ext cx="1371600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14.15-14.30</a:t>
            </a:r>
          </a:p>
        </p:txBody>
      </p:sp>
      <p:sp>
        <p:nvSpPr>
          <p:cNvPr id="46" name="CasetăText 45">
            <a:extLst>
              <a:ext uri="{FF2B5EF4-FFF2-40B4-BE49-F238E27FC236}">
                <a16:creationId xmlns:a16="http://schemas.microsoft.com/office/drawing/2014/main" id="{62B90AC9-0402-68AF-8DA1-FFBD80F09C20}"/>
              </a:ext>
            </a:extLst>
          </p:cNvPr>
          <p:cNvSpPr txBox="1"/>
          <p:nvPr/>
        </p:nvSpPr>
        <p:spPr>
          <a:xfrm>
            <a:off x="5817402" y="3972260"/>
            <a:ext cx="4945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Consiliul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Liderilor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probleme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organizatorice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EACDA23-2F6A-C3DE-27B8-0BC978C7C232}"/>
              </a:ext>
            </a:extLst>
          </p:cNvPr>
          <p:cNvSpPr/>
          <p:nvPr/>
        </p:nvSpPr>
        <p:spPr>
          <a:xfrm>
            <a:off x="5549751" y="4095688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Dreptunghi 47">
            <a:extLst>
              <a:ext uri="{FF2B5EF4-FFF2-40B4-BE49-F238E27FC236}">
                <a16:creationId xmlns:a16="http://schemas.microsoft.com/office/drawing/2014/main" id="{F34CB1E5-18FB-DDD9-D9F6-D9E447B6B9A9}"/>
              </a:ext>
            </a:extLst>
          </p:cNvPr>
          <p:cNvSpPr/>
          <p:nvPr/>
        </p:nvSpPr>
        <p:spPr>
          <a:xfrm>
            <a:off x="3595697" y="4675844"/>
            <a:ext cx="776288" cy="481014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Dreptunghi 48">
            <a:extLst>
              <a:ext uri="{FF2B5EF4-FFF2-40B4-BE49-F238E27FC236}">
                <a16:creationId xmlns:a16="http://schemas.microsoft.com/office/drawing/2014/main" id="{60BC37D6-66E7-32D4-B87A-2C6D86990E8F}"/>
              </a:ext>
            </a:extLst>
          </p:cNvPr>
          <p:cNvSpPr/>
          <p:nvPr/>
        </p:nvSpPr>
        <p:spPr>
          <a:xfrm>
            <a:off x="4331503" y="4556851"/>
            <a:ext cx="80963" cy="692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Săgeată: pentagon 49">
            <a:extLst>
              <a:ext uri="{FF2B5EF4-FFF2-40B4-BE49-F238E27FC236}">
                <a16:creationId xmlns:a16="http://schemas.microsoft.com/office/drawing/2014/main" id="{2ACC95A9-144B-BBBB-E160-4221A4C9DC67}"/>
              </a:ext>
            </a:extLst>
          </p:cNvPr>
          <p:cNvSpPr/>
          <p:nvPr/>
        </p:nvSpPr>
        <p:spPr>
          <a:xfrm>
            <a:off x="3676660" y="4735445"/>
            <a:ext cx="1485900" cy="357187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CasetăText 50">
            <a:extLst>
              <a:ext uri="{FF2B5EF4-FFF2-40B4-BE49-F238E27FC236}">
                <a16:creationId xmlns:a16="http://schemas.microsoft.com/office/drawing/2014/main" id="{0E7033BB-E4C4-597C-90D3-E17ADCA0C08A}"/>
              </a:ext>
            </a:extLst>
          </p:cNvPr>
          <p:cNvSpPr txBox="1"/>
          <p:nvPr/>
        </p:nvSpPr>
        <p:spPr>
          <a:xfrm>
            <a:off x="3709997" y="4729372"/>
            <a:ext cx="1371600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14.30-15.00</a:t>
            </a:r>
          </a:p>
        </p:txBody>
      </p:sp>
      <p:sp>
        <p:nvSpPr>
          <p:cNvPr id="52" name="CasetăText 51">
            <a:extLst>
              <a:ext uri="{FF2B5EF4-FFF2-40B4-BE49-F238E27FC236}">
                <a16:creationId xmlns:a16="http://schemas.microsoft.com/office/drawing/2014/main" id="{2E6C1C76-6DEB-4D0E-9BE8-09624AD22952}"/>
              </a:ext>
            </a:extLst>
          </p:cNvPr>
          <p:cNvSpPr txBox="1"/>
          <p:nvPr/>
        </p:nvSpPr>
        <p:spPr>
          <a:xfrm>
            <a:off x="5817403" y="4718610"/>
            <a:ext cx="4817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Biroul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Executiv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aprobare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ajutoare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sociale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1AD32ED7-6C16-0E95-2BA0-3BF31BB03B90}"/>
              </a:ext>
            </a:extLst>
          </p:cNvPr>
          <p:cNvSpPr/>
          <p:nvPr/>
        </p:nvSpPr>
        <p:spPr>
          <a:xfrm>
            <a:off x="5549751" y="4842038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Dreptunghi 53">
            <a:extLst>
              <a:ext uri="{FF2B5EF4-FFF2-40B4-BE49-F238E27FC236}">
                <a16:creationId xmlns:a16="http://schemas.microsoft.com/office/drawing/2014/main" id="{E61A58F9-3FD3-5553-8AE6-0FEAE9C43379}"/>
              </a:ext>
            </a:extLst>
          </p:cNvPr>
          <p:cNvSpPr/>
          <p:nvPr/>
        </p:nvSpPr>
        <p:spPr>
          <a:xfrm>
            <a:off x="3595697" y="5462860"/>
            <a:ext cx="776288" cy="481014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Dreptunghi 54">
            <a:extLst>
              <a:ext uri="{FF2B5EF4-FFF2-40B4-BE49-F238E27FC236}">
                <a16:creationId xmlns:a16="http://schemas.microsoft.com/office/drawing/2014/main" id="{85378E79-B36F-BFBA-B4C3-F8EFAEE7AF1D}"/>
              </a:ext>
            </a:extLst>
          </p:cNvPr>
          <p:cNvSpPr/>
          <p:nvPr/>
        </p:nvSpPr>
        <p:spPr>
          <a:xfrm>
            <a:off x="4331503" y="5343867"/>
            <a:ext cx="80963" cy="692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Săgeată: pentagon 55">
            <a:extLst>
              <a:ext uri="{FF2B5EF4-FFF2-40B4-BE49-F238E27FC236}">
                <a16:creationId xmlns:a16="http://schemas.microsoft.com/office/drawing/2014/main" id="{4E267508-0702-806F-0575-0DB12FEF7AFB}"/>
              </a:ext>
            </a:extLst>
          </p:cNvPr>
          <p:cNvSpPr/>
          <p:nvPr/>
        </p:nvSpPr>
        <p:spPr>
          <a:xfrm>
            <a:off x="3676660" y="5522461"/>
            <a:ext cx="1485900" cy="357187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CasetăText 56">
            <a:extLst>
              <a:ext uri="{FF2B5EF4-FFF2-40B4-BE49-F238E27FC236}">
                <a16:creationId xmlns:a16="http://schemas.microsoft.com/office/drawing/2014/main" id="{EA0D1802-E81C-9944-908F-B02E72F8B7F0}"/>
              </a:ext>
            </a:extLst>
          </p:cNvPr>
          <p:cNvSpPr txBox="1"/>
          <p:nvPr/>
        </p:nvSpPr>
        <p:spPr>
          <a:xfrm>
            <a:off x="3709997" y="5516388"/>
            <a:ext cx="1371600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15.00-17.00</a:t>
            </a:r>
          </a:p>
        </p:txBody>
      </p:sp>
      <p:sp>
        <p:nvSpPr>
          <p:cNvPr id="58" name="CasetăText 57">
            <a:extLst>
              <a:ext uri="{FF2B5EF4-FFF2-40B4-BE49-F238E27FC236}">
                <a16:creationId xmlns:a16="http://schemas.microsoft.com/office/drawing/2014/main" id="{93CBABBA-142D-2C4C-A0FE-DBDB97B6741F}"/>
              </a:ext>
            </a:extLst>
          </p:cNvPr>
          <p:cNvSpPr txBox="1"/>
          <p:nvPr/>
        </p:nvSpPr>
        <p:spPr>
          <a:xfrm>
            <a:off x="5817402" y="5505626"/>
            <a:ext cx="4088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 de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prânz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restaurant „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Casina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04A2A937-064E-4D8D-D628-6EB3E6A6B28A}"/>
              </a:ext>
            </a:extLst>
          </p:cNvPr>
          <p:cNvSpPr/>
          <p:nvPr/>
        </p:nvSpPr>
        <p:spPr>
          <a:xfrm>
            <a:off x="5549751" y="5629054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1887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Ecran lat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Temă Office</vt:lpstr>
      <vt:lpstr>Prezentare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Victor Bratu</dc:creator>
  <cp:lastModifiedBy>Victor Bratu</cp:lastModifiedBy>
  <cp:revision>3</cp:revision>
  <dcterms:created xsi:type="dcterms:W3CDTF">2022-05-31T08:22:28Z</dcterms:created>
  <dcterms:modified xsi:type="dcterms:W3CDTF">2022-05-31T10:03:07Z</dcterms:modified>
</cp:coreProperties>
</file>